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0" r:id="rId2"/>
    <p:sldId id="291" r:id="rId3"/>
    <p:sldId id="292" r:id="rId4"/>
    <p:sldId id="293" r:id="rId5"/>
    <p:sldId id="294" r:id="rId6"/>
    <p:sldId id="312" r:id="rId7"/>
    <p:sldId id="296" r:id="rId8"/>
    <p:sldId id="314" r:id="rId9"/>
    <p:sldId id="315" r:id="rId10"/>
    <p:sldId id="299" r:id="rId11"/>
    <p:sldId id="300" r:id="rId12"/>
    <p:sldId id="316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3B"/>
    <a:srgbClr val="18453B"/>
    <a:srgbClr val="A5B6AE"/>
    <a:srgbClr val="004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5" autoAdjust="0"/>
  </p:normalViewPr>
  <p:slideViewPr>
    <p:cSldViewPr>
      <p:cViewPr varScale="1">
        <p:scale>
          <a:sx n="124" d="100"/>
          <a:sy n="124" d="100"/>
        </p:scale>
        <p:origin x="75" y="5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7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1971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762000" y="0"/>
            <a:ext cx="246214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sz="1100" dirty="0"/>
              <a:t>Team [Team Name]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100" dirty="0"/>
              <a:t>&lt;&lt;</a:t>
            </a:r>
            <a:r>
              <a:rPr lang="en-US" sz="1100" dirty="0" err="1"/>
              <a:t>PresentationName</a:t>
            </a:r>
            <a:r>
              <a:rPr lang="en-US" sz="1100" dirty="0"/>
              <a:t>&gt;  Presentation </a:t>
            </a:r>
          </a:p>
          <a:p>
            <a:r>
              <a:rPr lang="en-US" sz="1100" dirty="0"/>
              <a:t>[Project Title]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73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/>
              <a:t>The Capstone Experience</a:t>
            </a:r>
          </a:p>
          <a:p>
            <a:r>
              <a:rPr lang="en-US" sz="1100" dirty="0"/>
              <a:t>Computer Science and Engineering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36025" y="8686800"/>
            <a:ext cx="4114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C063519-4DA7-4D19-AE44-3089EA69C7DF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2" descr="D:\Users\wrd\Documents\CSE498\archive\logo\capstone\png\green-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" y="11875"/>
            <a:ext cx="72580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8686800"/>
            <a:ext cx="2971800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1100" dirty="0"/>
              <a:t>Michigan State University</a:t>
            </a:r>
          </a:p>
          <a:p>
            <a:pPr algn="r"/>
            <a:r>
              <a:rPr lang="en-US" sz="1100" dirty="0"/>
              <a:t>East Lansing, Michigan 48824</a:t>
            </a:r>
          </a:p>
        </p:txBody>
      </p:sp>
    </p:spTree>
    <p:extLst>
      <p:ext uri="{BB962C8B-B14F-4D97-AF65-F5344CB8AC3E}">
        <p14:creationId xmlns:p14="http://schemas.microsoft.com/office/powerpoint/2010/main" val="1957944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Team [Team Name]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&lt;&lt;</a:t>
            </a:r>
            <a:r>
              <a:rPr lang="en-US" dirty="0" err="1"/>
              <a:t>PresentationName</a:t>
            </a:r>
            <a:r>
              <a:rPr lang="en-US"/>
              <a:t>&gt;&gt; Presentation [Project Title]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The Capstone ExperienceComputer Science and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3F06-FDAB-4A00-BB98-A74B7A151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0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Team [Team Name]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Beta Presentation [Project Title]</a:t>
            </a: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The Capstone ExperienceComputer Science and Engineering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4291C-C80D-40F5-9C40-6A7042A9E0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24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21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7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22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7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The Capstone Experience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Capstone Overview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Department of Computer Science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811CE-CD7E-4D81-9BCF-E58182075133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9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5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Plan iSupport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DD4A9-DFDC-4A71-B544-BFB640AA5CC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 Computer Science and Engineering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Sparrow</a:t>
            </a:r>
          </a:p>
        </p:txBody>
      </p:sp>
    </p:spTree>
    <p:extLst>
      <p:ext uri="{BB962C8B-B14F-4D97-AF65-F5344CB8AC3E}">
        <p14:creationId xmlns:p14="http://schemas.microsoft.com/office/powerpoint/2010/main" val="255328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5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7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24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79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E47AE-915C-401E-A2FD-EF1EB5C9DCAA}" type="slidenum">
              <a:rPr lang="en-US" sz="1300"/>
              <a:pPr eaLnBrk="1" hangingPunct="1"/>
              <a:t>20</a:t>
            </a:fld>
            <a:endParaRPr lang="en-US" sz="130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tone.cse.msu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pstone.cse.msu.edu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68" y="167640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5867400"/>
            <a:ext cx="6400800" cy="854074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18" y="895350"/>
            <a:ext cx="3308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76200" y="5399049"/>
            <a:ext cx="1618345" cy="1409337"/>
            <a:chOff x="76200" y="5399049"/>
            <a:chExt cx="1618345" cy="1409337"/>
          </a:xfrm>
        </p:grpSpPr>
        <p:pic>
          <p:nvPicPr>
            <p:cNvPr id="9" name="Picture 9" descr="D:\Users\wrd\Documents\CSE498\archive\logo\capstone-logo-gree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99049"/>
              <a:ext cx="1618345" cy="102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210" y="6376586"/>
              <a:ext cx="15843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100" i="1" dirty="0"/>
                <a:t>From Students…</a:t>
              </a:r>
            </a:p>
            <a:p>
              <a:pPr algn="r" eaLnBrk="1" hangingPunct="1">
                <a:defRPr/>
              </a:pPr>
              <a:r>
                <a:rPr lang="en-US" sz="1100" i="1" dirty="0"/>
                <a:t>…to Professionals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977268" y="3225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18453B"/>
                </a:solidFill>
              </a:rPr>
              <a:t>The Capstone</a:t>
            </a:r>
            <a:r>
              <a:rPr lang="en-US" sz="3200" baseline="0" dirty="0">
                <a:solidFill>
                  <a:srgbClr val="18453B"/>
                </a:solidFill>
              </a:rPr>
              <a:t> Experience</a:t>
            </a:r>
            <a:endParaRPr lang="en-US" sz="3200" dirty="0">
              <a:solidFill>
                <a:srgbClr val="18453B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defRPr/>
            </a:lvl1pPr>
            <a:lvl2pPr marL="461963" indent="-231775">
              <a:buFont typeface="Wingdings" pitchFamily="2" charset="2"/>
              <a:buChar char="§"/>
              <a:defRPr/>
            </a:lvl2pPr>
            <a:lvl3pPr marL="684213" indent="-222250">
              <a:buFont typeface="Courier New" pitchFamily="49" charset="0"/>
              <a:buChar char="o"/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4950" indent="-234950">
              <a:defRPr sz="1800"/>
            </a:lvl1pPr>
            <a:lvl2pPr marL="457200" indent="-234950">
              <a:buFont typeface="Wingdings" pitchFamily="2" charset="2"/>
              <a:buChar char="§"/>
              <a:defRPr sz="1500"/>
            </a:lvl2pPr>
            <a:lvl3pPr marL="568325" indent="-112713">
              <a:buFont typeface="Courier New" pitchFamily="49" charset="0"/>
              <a:buChar char="o"/>
              <a:defRPr sz="1200"/>
            </a:lvl3pPr>
            <a:lvl4pPr marL="747713" indent="-166688">
              <a:defRPr sz="1050"/>
            </a:lvl4pPr>
            <a:lvl5pPr marL="914400" indent="-11271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 marL="230188" indent="-230188">
              <a:defRPr sz="2800"/>
            </a:lvl1pPr>
            <a:lvl2pPr marL="461963" indent="-231775">
              <a:buFont typeface="Wingdings" pitchFamily="2" charset="2"/>
              <a:buChar char="§"/>
              <a:defRPr sz="2400"/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</p:spPr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18453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9" descr="D:\Users\wrd\Documents\CSE498\archive\logo\capstone-logo-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5" y="5943600"/>
            <a:ext cx="1237345" cy="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3429000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Overview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6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92875"/>
            <a:ext cx="624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Team [Team Name] &lt;&lt;</a:t>
            </a:r>
            <a:r>
              <a:rPr lang="en-US" dirty="0" err="1"/>
              <a:t>PresentationName</a:t>
            </a:r>
            <a:r>
              <a:rPr lang="en-US" dirty="0"/>
              <a:t>&gt;&gt;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436649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36649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Users\wrd\Documents\CSE498\archive\logo\capstone\png\green-green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6478789"/>
            <a:ext cx="544354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tabLst>
          <a:tab pos="8001000" algn="r"/>
        </a:tabLs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downloa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ckuphone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yksen@cse.msu.edu?subject=Team%20%3cCompany%20Name%3e%20Project%20Plan%20Presentation" TargetMode="External"/><Relationship Id="rId2" Type="http://schemas.openxmlformats.org/officeDocument/2006/relationships/hyperlink" Target="http://capstone.cse.msu.edu/2017-01/schedules/all-hands-meeting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002588" algn="r"/>
              </a:tabLst>
            </a:pPr>
            <a:r>
              <a:rPr lang="en-US" dirty="0"/>
              <a:t>READ ME	</a:t>
            </a:r>
            <a:r>
              <a:rPr lang="en-US" sz="2000" dirty="0"/>
              <a:t>[1 of 2]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Presenting</a:t>
            </a:r>
          </a:p>
          <a:p>
            <a:pPr lvl="1">
              <a:defRPr/>
            </a:pPr>
            <a:r>
              <a:rPr lang="en-US" sz="1800" dirty="0"/>
              <a:t>The purpose of </a:t>
            </a:r>
            <a:r>
              <a:rPr lang="en-US" sz="1800"/>
              <a:t>the project plan </a:t>
            </a:r>
            <a:r>
              <a:rPr lang="en-US" sz="1800" dirty="0"/>
              <a:t>presentation is to convince everyone that your team has scoped your project, understands the functional, design and technical specifications, and that your team has a crafted plan to develop, debug and deliver your project to your client on </a:t>
            </a:r>
            <a:r>
              <a:rPr lang="en-US" sz="1800"/>
              <a:t>time (Wednesday, April 22) </a:t>
            </a:r>
            <a:r>
              <a:rPr lang="en-US" sz="1800" dirty="0"/>
              <a:t>and on budget ($0).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/>
              <a:t>The time limit for your presentation </a:t>
            </a:r>
            <a:r>
              <a:rPr lang="en-US" sz="1800"/>
              <a:t>is 14 minutes, </a:t>
            </a:r>
            <a:r>
              <a:rPr lang="en-US" sz="1800" dirty="0"/>
              <a:t>which will be strictly enforced. Practice your presentation to ensure that you will finish within the allotted time.</a:t>
            </a:r>
          </a:p>
          <a:p>
            <a:pPr lvl="1"/>
            <a:r>
              <a:rPr lang="en-US" sz="1800" dirty="0"/>
              <a:t>All team members are required to dress business casual on the day of their presentation. Business casual does </a:t>
            </a:r>
            <a:r>
              <a:rPr lang="en-US" sz="1800" u="sng" dirty="0"/>
              <a:t>not</a:t>
            </a:r>
            <a:r>
              <a:rPr lang="en-US" sz="1800" dirty="0"/>
              <a:t> include sneakers, tennis shoes, hats, coats, hoodies, t-shirts or shirts that are not tucked into pants. Google “what is business casual.”</a:t>
            </a:r>
          </a:p>
          <a:p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4834-ECE1-4BAC-8D68-00FBC0C03F2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25322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 Instructions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Ensure that your mockups…</a:t>
            </a:r>
          </a:p>
          <a:p>
            <a:pPr lvl="1"/>
            <a:r>
              <a:rPr lang="en-US" dirty="0"/>
              <a:t>are readable (size-wise),</a:t>
            </a:r>
          </a:p>
          <a:p>
            <a:pPr lvl="1"/>
            <a:r>
              <a:rPr lang="en-US" dirty="0"/>
              <a:t>have the correct aspect ratio,</a:t>
            </a:r>
          </a:p>
          <a:p>
            <a:pPr lvl="1"/>
            <a:r>
              <a:rPr lang="en-US" dirty="0"/>
              <a:t>are scalable, and</a:t>
            </a:r>
          </a:p>
          <a:p>
            <a:pPr lvl="1"/>
            <a:r>
              <a:rPr lang="en-US" dirty="0"/>
              <a:t>are centered vertically (between the green bar in the title and the footer) and horizontally (Use Home &gt; Arrange &gt; Align).</a:t>
            </a:r>
          </a:p>
          <a:p>
            <a:r>
              <a:rPr lang="en-US" dirty="0"/>
              <a:t>The screen mockups should not contain any bordering transparent or whitespace. Use </a:t>
            </a:r>
            <a:r>
              <a:rPr lang="en-US" dirty="0">
                <a:hlinkClick r:id="rId3"/>
              </a:rPr>
              <a:t>paint.net</a:t>
            </a:r>
            <a:r>
              <a:rPr lang="en-US" dirty="0"/>
              <a:t> to crop them appropriately and change any bordering whitespace to transparent.</a:t>
            </a:r>
          </a:p>
          <a:p>
            <a:r>
              <a:rPr lang="en-US" dirty="0"/>
              <a:t>In PowerPoint use Home &gt; Arrange &gt; Group to group the objects in your mockup into a single object that can be copied-and-pasted (and scaled).</a:t>
            </a:r>
          </a:p>
          <a:p>
            <a:r>
              <a:rPr lang="en-US" dirty="0"/>
              <a:t>Embed your screen mockups into platform frames, like a mobile phone or a tablet or a web browser. See </a:t>
            </a:r>
            <a:r>
              <a:rPr lang="en-US" dirty="0">
                <a:hlinkClick r:id="rId4"/>
              </a:rPr>
              <a:t>https://mockuphone.com</a:t>
            </a:r>
            <a:r>
              <a:rPr lang="en-US" dirty="0"/>
              <a:t>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Notes on Making Your Mockups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93163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Mockups</a:t>
            </a:r>
            <a:r>
              <a:rPr lang="en-US"/>
              <a:t>: Web </a:t>
            </a:r>
            <a:r>
              <a:rPr lang="en-US" dirty="0"/>
              <a:t>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45E1-0FE6-45A6-B67D-90B784A3D2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342" name="AutoShape 7" descr="https://mail.google.com/mail/?ui=2&amp;ik=19fa2ab919&amp;view=att&amp;th=12dd88d1930d18fa&amp;attid=0.1&amp;disp=inline&amp;realattid=f_gjkdyjhs0&amp;z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https://mail.google.com/mail/?ui=2&amp;ik=19fa2ab919&amp;view=att&amp;th=12dd88d1930d18fa&amp;attid=0.2&amp;disp=inline&amp;realattid=f_gjkdyn2q1&amp;zw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Screen Mockup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286000" y="6492875"/>
            <a:ext cx="45720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5EC763-6AD5-D54D-8078-B09199E68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3" y="1828800"/>
            <a:ext cx="7997095" cy="45024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278466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Screen Mockup: iOS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AE0C-15AD-43B3-A02C-B90BD12FC616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057400" y="6492875"/>
            <a:ext cx="50292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Screen Mockups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2B8BB3-7E17-4736-9D8B-851C4603DF31}"/>
              </a:ext>
            </a:extLst>
          </p:cNvPr>
          <p:cNvGrpSpPr/>
          <p:nvPr/>
        </p:nvGrpSpPr>
        <p:grpSpPr>
          <a:xfrm>
            <a:off x="-246698" y="1372236"/>
            <a:ext cx="9637396" cy="5394960"/>
            <a:chOff x="-172739" y="1372236"/>
            <a:chExt cx="9637396" cy="53949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7EAD22-FE93-4B4B-98B4-CB34C739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739" y="1372236"/>
              <a:ext cx="5394960" cy="539496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73FD60A-E22E-4106-A06B-294CD53DA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697" y="1372236"/>
              <a:ext cx="5394960" cy="539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285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Specifications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 1</a:t>
            </a:r>
          </a:p>
          <a:p>
            <a:r>
              <a:rPr lang="en-US"/>
              <a:t>Point 2</a:t>
            </a:r>
          </a:p>
          <a:p>
            <a:r>
              <a:rPr lang="en-US"/>
              <a:t>Point 3</a:t>
            </a:r>
          </a:p>
          <a:p>
            <a:r>
              <a:rPr lang="en-US"/>
              <a:t>Etc…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2819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the technical components of your project.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3295268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Architecture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3200400" cy="2862322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Show a diagram that illustrates the overall architecture of your project including how all of the parts and pieces are connected and interact.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709769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Draw your system architecture diagram natively in PowerPoint; do not cut-and-paste a diagram from </a:t>
            </a:r>
            <a:r>
              <a:rPr lang="en-US"/>
              <a:t>your project plan </a:t>
            </a:r>
            <a:r>
              <a:rPr lang="en-US" dirty="0"/>
              <a:t>document.</a:t>
            </a:r>
          </a:p>
          <a:p>
            <a:r>
              <a:rPr lang="en-US" dirty="0"/>
              <a:t>Create your system architecture diagram in a </a:t>
            </a:r>
            <a:r>
              <a:rPr lang="en-US" u="sng" dirty="0"/>
              <a:t>separate</a:t>
            </a:r>
            <a:r>
              <a:rPr lang="en-US" dirty="0"/>
              <a:t> PowerPoint file.</a:t>
            </a:r>
          </a:p>
          <a:p>
            <a:pPr lvl="1"/>
            <a:r>
              <a:rPr lang="en-US" dirty="0"/>
              <a:t>Use a white background with a blank slide layout.</a:t>
            </a:r>
          </a:p>
          <a:p>
            <a:pPr lvl="1"/>
            <a:r>
              <a:rPr lang="en-US" dirty="0"/>
              <a:t>Use Home &gt; Arrange &gt; Group to group all of the objects in your diagram into one single PowerPoint object that can be copied-and-pasted.</a:t>
            </a:r>
          </a:p>
          <a:p>
            <a:pPr lvl="1"/>
            <a:r>
              <a:rPr lang="en-US" dirty="0"/>
              <a:t>Once grouped, save the diagram as a PNG image so that the entire image will scale including text.</a:t>
            </a:r>
          </a:p>
          <a:p>
            <a:r>
              <a:rPr lang="en-US" dirty="0"/>
              <a:t>Use Paint.NET to make the background of your diagram transparent.</a:t>
            </a:r>
          </a:p>
          <a:p>
            <a:pPr lvl="1"/>
            <a:r>
              <a:rPr lang="en-US" dirty="0"/>
              <a:t>Download and install it from </a:t>
            </a:r>
            <a:r>
              <a:rPr lang="en-US" dirty="0">
                <a:hlinkClick r:id="rId3"/>
              </a:rPr>
              <a:t>www.getpaint.net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Copy your diagram into Paint.NET.</a:t>
            </a:r>
          </a:p>
          <a:p>
            <a:pPr lvl="1"/>
            <a:r>
              <a:rPr lang="en-US" dirty="0"/>
              <a:t>Select Tool &gt; Magic Wand.</a:t>
            </a:r>
          </a:p>
          <a:p>
            <a:pPr lvl="1"/>
            <a:r>
              <a:rPr lang="en-US" dirty="0"/>
              <a:t>Click on a background area.</a:t>
            </a:r>
          </a:p>
          <a:p>
            <a:pPr lvl="1"/>
            <a:r>
              <a:rPr lang="en-US" dirty="0"/>
              <a:t>Push the Delete button (on your keyboard).</a:t>
            </a:r>
          </a:p>
          <a:p>
            <a:pPr lvl="1"/>
            <a:r>
              <a:rPr lang="en-US" dirty="0"/>
              <a:t>The background area should be a checkerboard pattern.</a:t>
            </a:r>
          </a:p>
          <a:p>
            <a:pPr lvl="1"/>
            <a:r>
              <a:rPr lang="en-US" dirty="0"/>
              <a:t>(N.B.: Paint.NET was a capstone project at the University of Washington.)</a:t>
            </a:r>
          </a:p>
          <a:p>
            <a:r>
              <a:rPr lang="en-US" dirty="0"/>
              <a:t>Copy-and-paste your PNG image into the slide deck System Architecture slide.</a:t>
            </a:r>
          </a:p>
          <a:p>
            <a:r>
              <a:rPr lang="en-US" dirty="0"/>
              <a:t>Ensure that your diagram…</a:t>
            </a:r>
          </a:p>
          <a:p>
            <a:pPr lvl="1"/>
            <a:r>
              <a:rPr lang="en-US" dirty="0"/>
              <a:t>is readable (size-wise) </a:t>
            </a:r>
            <a:r>
              <a:rPr lang="en-US"/>
              <a:t>when projected,</a:t>
            </a:r>
            <a:endParaRPr lang="en-US" dirty="0"/>
          </a:p>
          <a:p>
            <a:pPr lvl="1"/>
            <a:r>
              <a:rPr lang="en-US" dirty="0"/>
              <a:t>has the correct aspect ratio,</a:t>
            </a:r>
          </a:p>
          <a:p>
            <a:pPr lvl="1"/>
            <a:r>
              <a:rPr lang="en-US" dirty="0"/>
              <a:t>is scalable, and</a:t>
            </a:r>
          </a:p>
          <a:p>
            <a:pPr lvl="1"/>
            <a:r>
              <a:rPr lang="en-US" dirty="0"/>
              <a:t>is centered vertically (between the green bar in the title and the footer) and horizontally (Use Home &gt; Arrange &gt; Align).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03950" y="3200400"/>
            <a:ext cx="248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Read this carefully.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Notes on Making Your Diagram</a:t>
            </a:r>
          </a:p>
        </p:txBody>
      </p:sp>
    </p:spTree>
    <p:extLst>
      <p:ext uri="{BB962C8B-B14F-4D97-AF65-F5344CB8AC3E}">
        <p14:creationId xmlns:p14="http://schemas.microsoft.com/office/powerpoint/2010/main" val="3755831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828800" y="6492875"/>
            <a:ext cx="54864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75" y="1828800"/>
            <a:ext cx="6584450" cy="4938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420588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1600200" y="6492875"/>
            <a:ext cx="59436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Shape 2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09800"/>
            <a:ext cx="8229600" cy="373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Good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1871021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33600" y="6492875"/>
            <a:ext cx="4876800" cy="365125"/>
          </a:xfrm>
        </p:spPr>
        <p:txBody>
          <a:bodyPr/>
          <a:lstStyle/>
          <a:p>
            <a:r>
              <a:rPr lang="en-US" dirty="0"/>
              <a:t>Team [Team Name</a:t>
            </a:r>
            <a:r>
              <a:rPr lang="en-US"/>
              <a:t>] Project Plan </a:t>
            </a:r>
            <a:r>
              <a:rPr lang="en-US" dirty="0"/>
              <a:t>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892357"/>
            <a:ext cx="8153400" cy="4244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177334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Black and white blurry copy-and-paste </a:t>
            </a:r>
            <a:r>
              <a:rPr lang="en-US">
                <a:solidFill>
                  <a:srgbClr val="FF0000"/>
                </a:solidFill>
              </a:rPr>
              <a:t>from Project Plan </a:t>
            </a:r>
            <a:r>
              <a:rPr lang="en-US" dirty="0">
                <a:solidFill>
                  <a:srgbClr val="FF0000"/>
                </a:solidFill>
              </a:rPr>
              <a:t>document.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BAD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208657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pic>
        <p:nvPicPr>
          <p:cNvPr id="5" name="Picture 4" descr="https://docs.google.com/drawings/d/s5PFXc0StvUZerCT958xMJA/image?w=624&amp;h=351&amp;rev=291&amp;a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8200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6400" y="4724400"/>
            <a:ext cx="3124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Blurry copy-and-paste </a:t>
            </a:r>
            <a:r>
              <a:rPr lang="en-US">
                <a:solidFill>
                  <a:srgbClr val="FF0000"/>
                </a:solidFill>
              </a:rPr>
              <a:t>from Project Plan </a:t>
            </a:r>
            <a:r>
              <a:rPr lang="en-US" dirty="0">
                <a:solidFill>
                  <a:srgbClr val="FF0000"/>
                </a:solidFill>
              </a:rPr>
              <a:t>document.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04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of BAD System Architecture Diagram</a:t>
            </a:r>
          </a:p>
        </p:txBody>
      </p:sp>
    </p:spTree>
    <p:extLst>
      <p:ext uri="{BB962C8B-B14F-4D97-AF65-F5344CB8AC3E}">
        <p14:creationId xmlns:p14="http://schemas.microsoft.com/office/powerpoint/2010/main" val="167583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ME	</a:t>
            </a:r>
            <a:r>
              <a:rPr lang="en-US" sz="2000" dirty="0"/>
              <a:t>[2 of 2]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Content</a:t>
            </a:r>
          </a:p>
          <a:p>
            <a:pPr lvl="1"/>
            <a:r>
              <a:rPr lang="en-US" dirty="0"/>
              <a:t>Do not include any company confidential information in your presentation since all presentations will be posted on the web site.</a:t>
            </a:r>
          </a:p>
          <a:p>
            <a:pPr lvl="1"/>
            <a:r>
              <a:rPr lang="en-US" dirty="0"/>
              <a:t>Submit your presentation to your client for approval at least two days in advance. </a:t>
            </a:r>
          </a:p>
          <a:p>
            <a:pPr lvl="1"/>
            <a:r>
              <a:rPr lang="en-US" dirty="0"/>
              <a:t>Throughout the PowerPoint template, replace placeholders […] with the appropriate information.</a:t>
            </a:r>
          </a:p>
          <a:p>
            <a:pPr lvl="1"/>
            <a:r>
              <a:rPr lang="en-US" dirty="0"/>
              <a:t>Edit the center footer by clicking the Header &amp; Footer button on the Insert ribbon. Change [Team Name] in the footer to your company name as in “Team </a:t>
            </a:r>
            <a:r>
              <a:rPr lang="en-US"/>
              <a:t>TechSmith Project Plan </a:t>
            </a:r>
            <a:r>
              <a:rPr lang="en-US" dirty="0"/>
              <a:t>Presentation”. If necessary, extend the width of the center footer textbox on the master slide, making sure that you re-center the enlarged textbox.</a:t>
            </a:r>
          </a:p>
          <a:p>
            <a:pPr lvl="1"/>
            <a:r>
              <a:rPr lang="en-US" dirty="0"/>
              <a:t>Delete the example Screen Mockups and System Architecture slides and all Read Me slides from your presentation.</a:t>
            </a:r>
          </a:p>
          <a:p>
            <a:pPr lvl="2"/>
            <a:r>
              <a:rPr lang="en-US" dirty="0"/>
              <a:t>The screen mockups should contain little or no bordering transparent or whitespace. Use paint.net to crop them appropriately.</a:t>
            </a:r>
          </a:p>
          <a:p>
            <a:pPr lvl="2"/>
            <a:r>
              <a:rPr lang="en-US" dirty="0"/>
              <a:t>If a slide contains more than one screen shot or additional artwork (like an arrow), group all of the items into a single grouping so that it can be copied-and-pasted and resized as a single unit</a:t>
            </a:r>
          </a:p>
          <a:p>
            <a:r>
              <a:rPr lang="en-US" dirty="0"/>
              <a:t>Required Template</a:t>
            </a:r>
          </a:p>
          <a:p>
            <a:pPr lvl="1"/>
            <a:r>
              <a:rPr lang="en-US" dirty="0"/>
              <a:t>Do not edit the Slide Masters.</a:t>
            </a:r>
          </a:p>
          <a:p>
            <a:pPr lvl="1"/>
            <a:r>
              <a:rPr lang="en-US" dirty="0"/>
              <a:t>Do not change the organization of slides. </a:t>
            </a:r>
          </a:p>
          <a:p>
            <a:r>
              <a:rPr lang="en-US" dirty="0"/>
              <a:t>Presentations</a:t>
            </a:r>
          </a:p>
          <a:p>
            <a:pPr lvl="1"/>
            <a:r>
              <a:rPr lang="en-US" dirty="0"/>
              <a:t>Although the presentations are scheduled over the course </a:t>
            </a:r>
            <a:r>
              <a:rPr lang="en-US"/>
              <a:t>of up to four </a:t>
            </a:r>
            <a:r>
              <a:rPr lang="en-US" dirty="0"/>
              <a:t>meetings, all teams must be prepared to present on the first day scheduled</a:t>
            </a:r>
            <a:r>
              <a:rPr lang="en-US"/>
              <a:t>, Tuesday, January 28.</a:t>
            </a:r>
            <a:endParaRPr lang="en-US" dirty="0"/>
          </a:p>
          <a:p>
            <a:pPr lvl="1"/>
            <a:r>
              <a:rPr lang="en-US" dirty="0"/>
              <a:t>The order of the presentations will be posted on our </a:t>
            </a:r>
            <a:r>
              <a:rPr lang="en-US" dirty="0">
                <a:hlinkClick r:id="rId2"/>
              </a:rPr>
              <a:t>All-Hands Meetings</a:t>
            </a:r>
            <a:r>
              <a:rPr lang="en-US" dirty="0"/>
              <a:t> page in the evening of the day before the first day scheduled for presentations.</a:t>
            </a:r>
          </a:p>
          <a:p>
            <a:r>
              <a:rPr lang="en-US" dirty="0"/>
              <a:t>Submission </a:t>
            </a:r>
            <a:r>
              <a:rPr lang="en-US" b="1" dirty="0">
                <a:solidFill>
                  <a:srgbClr val="FF0000"/>
                </a:solidFill>
              </a:rPr>
              <a:t>← Read this carefully.</a:t>
            </a:r>
          </a:p>
          <a:p>
            <a:pPr lvl="1"/>
            <a:r>
              <a:rPr lang="en-US" dirty="0"/>
              <a:t>Both your PowerPoint slide deck and Word document are due by 11:59 p.m. </a:t>
            </a:r>
            <a:r>
              <a:rPr lang="en-US"/>
              <a:t>on Monday, January 27. </a:t>
            </a:r>
            <a:r>
              <a:rPr lang="en-US" dirty="0"/>
              <a:t>Email your slide deck to </a:t>
            </a:r>
            <a:r>
              <a:rPr lang="en-US" dirty="0">
                <a:hlinkClick r:id="rId3"/>
              </a:rPr>
              <a:t>Dr. D.</a:t>
            </a:r>
            <a:r>
              <a:rPr lang="en-US" dirty="0"/>
              <a:t> and your document to your TA. Email both your slide deck and document to your client in a </a:t>
            </a:r>
            <a:r>
              <a:rPr lang="en-US" u="sng" dirty="0"/>
              <a:t>separate</a:t>
            </a:r>
            <a:r>
              <a:rPr lang="en-US" dirty="0"/>
              <a:t> email; do </a:t>
            </a:r>
            <a:r>
              <a:rPr lang="en-US" u="sng" dirty="0"/>
              <a:t>not</a:t>
            </a:r>
            <a:r>
              <a:rPr lang="en-US" dirty="0"/>
              <a:t> cc me.</a:t>
            </a:r>
          </a:p>
          <a:p>
            <a:pPr lvl="1"/>
            <a:r>
              <a:rPr lang="en-US" dirty="0"/>
              <a:t>For subject, use “Team [Team Name</a:t>
            </a:r>
            <a:r>
              <a:rPr lang="en-US"/>
              <a:t>]: Project Plan </a:t>
            </a:r>
            <a:r>
              <a:rPr lang="en-US" dirty="0"/>
              <a:t>Presentation” as in “Team Amazon</a:t>
            </a:r>
            <a:r>
              <a:rPr lang="en-US"/>
              <a:t>: Project Plan </a:t>
            </a:r>
            <a:r>
              <a:rPr lang="en-US" dirty="0"/>
              <a:t>Presentation”.</a:t>
            </a:r>
          </a:p>
          <a:p>
            <a:pPr lvl="1"/>
            <a:r>
              <a:rPr lang="en-US" dirty="0"/>
              <a:t>Attach the Windows PowerPoint source file named “team-[</a:t>
            </a:r>
            <a:r>
              <a:rPr lang="en-US"/>
              <a:t>team-name]-project-plan-presentation</a:t>
            </a:r>
            <a:r>
              <a:rPr lang="en-US" dirty="0"/>
              <a:t>.pptx” replacing “[team-name]” with your team name (using all lower case and replacing all blanks with dashes) in your filename as in </a:t>
            </a:r>
            <a:r>
              <a:rPr lang="en-US"/>
              <a:t>“team-urban-science-project plan-presentation</a:t>
            </a:r>
            <a:r>
              <a:rPr lang="en-US" dirty="0"/>
              <a:t>.pptx”.</a:t>
            </a:r>
          </a:p>
          <a:p>
            <a:pPr lvl="1"/>
            <a:r>
              <a:rPr lang="en-US" dirty="0"/>
              <a:t>Attach the Windows Word source file named “team-[</a:t>
            </a:r>
            <a:r>
              <a:rPr lang="en-US"/>
              <a:t>team-name]-project-plan-document</a:t>
            </a:r>
            <a:r>
              <a:rPr lang="en-US" dirty="0"/>
              <a:t>.docx” replacing “[team-name]” with your team name (using all lower case and replacing all blanks with dashes) in your filename as in </a:t>
            </a:r>
            <a:r>
              <a:rPr lang="en-US"/>
              <a:t>“team-urban-science-project plan-document</a:t>
            </a:r>
            <a:r>
              <a:rPr lang="en-US" dirty="0"/>
              <a:t>.docx”.</a:t>
            </a:r>
          </a:p>
          <a:p>
            <a:pPr lvl="1"/>
            <a:r>
              <a:rPr lang="en-US" dirty="0"/>
              <a:t>Include some text in the body to practice being a professional and to avoid having your email sent to my junk folder.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E3ED8-6FED-43AD-94AC-80A8089FEF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25205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Components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Hardware Platforms</a:t>
            </a:r>
          </a:p>
          <a:p>
            <a:pPr lvl="1"/>
            <a:r>
              <a:rPr lang="en-US" dirty="0"/>
              <a:t>Point 1</a:t>
            </a:r>
          </a:p>
          <a:p>
            <a:pPr lvl="1"/>
            <a:r>
              <a:rPr lang="en-US" dirty="0"/>
              <a:t>Point 2</a:t>
            </a:r>
          </a:p>
          <a:p>
            <a:pPr lvl="1"/>
            <a:r>
              <a:rPr lang="en-US" dirty="0"/>
              <a:t>Point 3</a:t>
            </a:r>
          </a:p>
          <a:p>
            <a:pPr lvl="1"/>
            <a:r>
              <a:rPr lang="en-US" dirty="0"/>
              <a:t>Etc…</a:t>
            </a:r>
          </a:p>
          <a:p>
            <a:r>
              <a:rPr lang="en-US" dirty="0"/>
              <a:t>Software Platforms / Technologies</a:t>
            </a:r>
          </a:p>
          <a:p>
            <a:pPr lvl="1"/>
            <a:r>
              <a:rPr lang="en-US" dirty="0"/>
              <a:t>Point 1</a:t>
            </a:r>
          </a:p>
          <a:p>
            <a:pPr lvl="1"/>
            <a:r>
              <a:rPr lang="en-US" dirty="0"/>
              <a:t>Point 2</a:t>
            </a:r>
          </a:p>
          <a:p>
            <a:pPr lvl="1"/>
            <a:r>
              <a:rPr lang="en-US" dirty="0"/>
              <a:t>Point 3</a:t>
            </a:r>
          </a:p>
          <a:p>
            <a:pPr lvl="1"/>
            <a:r>
              <a:rPr lang="en-US" dirty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133600"/>
            <a:ext cx="3200400" cy="1754326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List your hardware and software platforms including all of the technologies that your project will use.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718052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Risk 1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  <a:p>
            <a:r>
              <a:rPr lang="en-US" dirty="0"/>
              <a:t>Risk 2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  <a:p>
            <a:r>
              <a:rPr lang="en-US" dirty="0"/>
              <a:t>Risk 3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  <a:p>
            <a:r>
              <a:rPr lang="en-US" dirty="0"/>
              <a:t>Risk 4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Mitigation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2133600"/>
            <a:ext cx="3200400" cy="3139321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Articulate your major risks.</a:t>
            </a:r>
          </a:p>
          <a:p>
            <a:endParaRPr lang="en-US" dirty="0"/>
          </a:p>
          <a:p>
            <a:r>
              <a:rPr lang="en-US" dirty="0"/>
              <a:t>For each risk, describe what the risk is and how you plan on mitigating it.</a:t>
            </a:r>
          </a:p>
          <a:p>
            <a:endParaRPr lang="en-US" dirty="0"/>
          </a:p>
          <a:p>
            <a:r>
              <a:rPr lang="en-US" dirty="0"/>
              <a:t>DO NOT duplicate this slide. All of your risks must fit on this </a:t>
            </a:r>
            <a:r>
              <a:rPr lang="en-US"/>
              <a:t>one slide.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135467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20574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8563" y="3886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1097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5181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7526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44958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030835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481274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4300" y="1545529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510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Project Plan</a:t>
            </a:r>
            <a:br>
              <a:rPr lang="en-US" dirty="0"/>
            </a:br>
            <a:r>
              <a:rPr lang="en-US" sz="3600" dirty="0"/>
              <a:t>[Project Title 36pt]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3810000"/>
            <a:ext cx="6400800" cy="2362200"/>
          </a:xfrm>
        </p:spPr>
        <p:txBody>
          <a:bodyPr/>
          <a:lstStyle/>
          <a:p>
            <a:r>
              <a:rPr lang="en-US" sz="2400" dirty="0">
                <a:solidFill>
                  <a:srgbClr val="18453B"/>
                </a:solidFill>
              </a:rPr>
              <a:t>Team [Team Name 24pt]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18453B"/>
                </a:solidFill>
              </a:rPr>
              <a:t>[Team Member 1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2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3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4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5 16pt]</a:t>
            </a:r>
          </a:p>
          <a:p>
            <a:r>
              <a:rPr lang="en-US" dirty="0">
                <a:solidFill>
                  <a:srgbClr val="18453B"/>
                </a:solidFill>
              </a:rPr>
              <a:t>[Team Member 6 16pt]</a:t>
            </a:r>
          </a:p>
          <a:p>
            <a:pPr>
              <a:spcBef>
                <a:spcPts val="600"/>
              </a:spcBef>
            </a:pPr>
            <a:r>
              <a:rPr lang="en-US" dirty="0"/>
              <a:t>Department of Computer Science and Engineering</a:t>
            </a:r>
          </a:p>
          <a:p>
            <a:r>
              <a:rPr lang="en-US" dirty="0"/>
              <a:t>Michigan State University</a:t>
            </a:r>
          </a:p>
          <a:p>
            <a:pPr>
              <a:spcBef>
                <a:spcPts val="600"/>
              </a:spcBef>
            </a:pPr>
            <a:r>
              <a:rPr lang="en-US"/>
              <a:t>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376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 Specifications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 1</a:t>
            </a:r>
          </a:p>
          <a:p>
            <a:r>
              <a:rPr lang="en-US"/>
              <a:t>Point 2</a:t>
            </a:r>
          </a:p>
          <a:p>
            <a:r>
              <a:rPr lang="en-US"/>
              <a:t>Point 3</a:t>
            </a:r>
          </a:p>
          <a:p>
            <a:r>
              <a:rPr lang="en-US"/>
              <a:t>Etc…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3200400" cy="3139321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your project overview.</a:t>
            </a:r>
          </a:p>
          <a:p>
            <a:endParaRPr lang="en-US" dirty="0"/>
          </a:p>
          <a:p>
            <a:r>
              <a:rPr lang="en-US" dirty="0"/>
              <a:t>Describe what problem your project solves.</a:t>
            </a:r>
          </a:p>
          <a:p>
            <a:endParaRPr lang="en-US" dirty="0"/>
          </a:p>
          <a:p>
            <a:r>
              <a:rPr lang="en-US" dirty="0"/>
              <a:t>Answer the question “What does your project do?”</a:t>
            </a:r>
          </a:p>
          <a:p>
            <a:endParaRPr lang="en-US" dirty="0"/>
          </a:p>
          <a:p>
            <a:r>
              <a:rPr lang="en-US" dirty="0"/>
              <a:t>This is your “elevator pitch”.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23787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Point 1</a:t>
            </a:r>
          </a:p>
          <a:p>
            <a:r>
              <a:rPr lang="en-US"/>
              <a:t>Point 2</a:t>
            </a:r>
          </a:p>
          <a:p>
            <a:r>
              <a:rPr lang="en-US"/>
              <a:t>Point 3</a:t>
            </a:r>
          </a:p>
          <a:p>
            <a:r>
              <a:rPr lang="en-US"/>
              <a:t>Etc…</a:t>
            </a:r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3200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Articulate a summary of your project’s major features as well as its overall design.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</p:spTree>
    <p:extLst>
      <p:ext uri="{BB962C8B-B14F-4D97-AF65-F5344CB8AC3E}">
        <p14:creationId xmlns:p14="http://schemas.microsoft.com/office/powerpoint/2010/main" val="166161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Mockup: [Title 1]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2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 Mockup: [Title 2]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5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Mockup: [Title 3]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7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Mockup: [Title 4]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4524315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may include as many screen mockups as you have like, but you must include </a:t>
            </a:r>
            <a:r>
              <a:rPr lang="en-US" u="sng" dirty="0"/>
              <a:t>at least four </a:t>
            </a:r>
            <a:r>
              <a:rPr lang="en-US" dirty="0"/>
              <a:t>examples.</a:t>
            </a:r>
          </a:p>
          <a:p>
            <a:endParaRPr lang="en-US" dirty="0"/>
          </a:p>
          <a:p>
            <a:r>
              <a:rPr lang="en-US" dirty="0"/>
              <a:t>To include more than four, you can duplicate this slide as many times as necessary.</a:t>
            </a:r>
          </a:p>
          <a:p>
            <a:endParaRPr lang="en-US" dirty="0"/>
          </a:p>
          <a:p>
            <a:r>
              <a:rPr lang="en-US" dirty="0"/>
              <a:t>Good screen mockups should help you elicit project specifications from your client.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mockups of trivial things such as splash screens or login screens.</a:t>
            </a:r>
          </a:p>
          <a:p>
            <a:endParaRPr lang="en-US" dirty="0"/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include screen grabs of other software.</a:t>
            </a:r>
          </a:p>
          <a:p>
            <a:endParaRPr lang="en-US" dirty="0"/>
          </a:p>
          <a:p>
            <a:r>
              <a:rPr lang="en-US" dirty="0"/>
              <a:t>Give each screen mockup slide a title.</a:t>
            </a:r>
          </a:p>
          <a:p>
            <a:endParaRPr lang="en-US" dirty="0"/>
          </a:p>
          <a:p>
            <a:r>
              <a:rPr lang="en-US" dirty="0"/>
              <a:t>See below for examples and instructions.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Delete this textbox.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Team [Team Name] Project Plan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0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sto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453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2256</Words>
  <Application>Microsoft Office PowerPoint</Application>
  <PresentationFormat>On-screen Show (4:3)</PresentationFormat>
  <Paragraphs>344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Office Theme</vt:lpstr>
      <vt:lpstr>READ ME [1 of 2]</vt:lpstr>
      <vt:lpstr>READ ME [2 of 2]</vt:lpstr>
      <vt:lpstr>Project Plan [Project Title 36pt]</vt:lpstr>
      <vt:lpstr>Functional Specifications</vt:lpstr>
      <vt:lpstr>Design Specifications</vt:lpstr>
      <vt:lpstr>Screen Mockup: [Title 1]</vt:lpstr>
      <vt:lpstr>Screen Mockup: [Title 2]</vt:lpstr>
      <vt:lpstr>Screen Mockup: [Title 3]</vt:lpstr>
      <vt:lpstr>Screen Mockup: [Title 4]</vt:lpstr>
      <vt:lpstr>Screen Mockup Instructions</vt:lpstr>
      <vt:lpstr>Screen Mockups: Web Interface</vt:lpstr>
      <vt:lpstr>Screen Mockup: iOS Application</vt:lpstr>
      <vt:lpstr>Technical Specifications</vt:lpstr>
      <vt:lpstr>System Architecture</vt:lpstr>
      <vt:lpstr>System Architecture</vt:lpstr>
      <vt:lpstr>System Architecture</vt:lpstr>
      <vt:lpstr>System Architecture</vt:lpstr>
      <vt:lpstr>System Architecture</vt:lpstr>
      <vt:lpstr>System Architecture</vt:lpstr>
      <vt:lpstr>System Components</vt:lpstr>
      <vt:lpstr>Risks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the Title</dc:title>
  <dc:creator>Wayne</dc:creator>
  <cp:lastModifiedBy>Dyksen, Wayne</cp:lastModifiedBy>
  <cp:revision>226</cp:revision>
  <dcterms:created xsi:type="dcterms:W3CDTF">2006-08-16T00:00:00Z</dcterms:created>
  <dcterms:modified xsi:type="dcterms:W3CDTF">2020-01-21T17:53:33Z</dcterms:modified>
</cp:coreProperties>
</file>